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2"/>
  </p:notesMasterIdLst>
  <p:handoutMasterIdLst>
    <p:handoutMasterId r:id="rId15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48" r:id="rId35"/>
    <p:sldId id="449" r:id="rId36"/>
    <p:sldId id="418" r:id="rId37"/>
    <p:sldId id="419" r:id="rId38"/>
    <p:sldId id="420" r:id="rId39"/>
    <p:sldId id="421" r:id="rId40"/>
    <p:sldId id="260" r:id="rId41"/>
    <p:sldId id="264" r:id="rId42"/>
    <p:sldId id="267" r:id="rId43"/>
    <p:sldId id="294" r:id="rId44"/>
    <p:sldId id="297" r:id="rId45"/>
    <p:sldId id="390" r:id="rId46"/>
    <p:sldId id="387" r:id="rId47"/>
    <p:sldId id="388" r:id="rId48"/>
    <p:sldId id="389" r:id="rId49"/>
    <p:sldId id="391" r:id="rId50"/>
    <p:sldId id="392" r:id="rId51"/>
    <p:sldId id="394" r:id="rId52"/>
    <p:sldId id="272" r:id="rId53"/>
    <p:sldId id="266" r:id="rId54"/>
    <p:sldId id="341" r:id="rId55"/>
    <p:sldId id="342" r:id="rId56"/>
    <p:sldId id="344" r:id="rId57"/>
    <p:sldId id="345" r:id="rId58"/>
    <p:sldId id="343" r:id="rId59"/>
    <p:sldId id="347" r:id="rId60"/>
    <p:sldId id="346" r:id="rId61"/>
    <p:sldId id="348" r:id="rId62"/>
    <p:sldId id="349" r:id="rId63"/>
    <p:sldId id="350" r:id="rId64"/>
    <p:sldId id="310" r:id="rId65"/>
    <p:sldId id="311" r:id="rId66"/>
    <p:sldId id="312" r:id="rId67"/>
    <p:sldId id="313" r:id="rId68"/>
    <p:sldId id="268" r:id="rId69"/>
    <p:sldId id="299" r:id="rId70"/>
    <p:sldId id="303" r:id="rId71"/>
    <p:sldId id="301" r:id="rId72"/>
    <p:sldId id="395" r:id="rId73"/>
    <p:sldId id="396" r:id="rId74"/>
    <p:sldId id="397" r:id="rId75"/>
    <p:sldId id="300" r:id="rId76"/>
    <p:sldId id="302" r:id="rId77"/>
    <p:sldId id="398" r:id="rId78"/>
    <p:sldId id="399" r:id="rId79"/>
    <p:sldId id="269" r:id="rId80"/>
    <p:sldId id="273" r:id="rId81"/>
    <p:sldId id="316" r:id="rId82"/>
    <p:sldId id="315" r:id="rId83"/>
    <p:sldId id="318" r:id="rId84"/>
    <p:sldId id="317" r:id="rId85"/>
    <p:sldId id="314" r:id="rId86"/>
    <p:sldId id="276" r:id="rId87"/>
    <p:sldId id="274" r:id="rId88"/>
    <p:sldId id="275" r:id="rId89"/>
    <p:sldId id="319" r:id="rId90"/>
    <p:sldId id="277" r:id="rId91"/>
    <p:sldId id="271" r:id="rId92"/>
    <p:sldId id="320" r:id="rId93"/>
    <p:sldId id="321" r:id="rId94"/>
    <p:sldId id="400" r:id="rId95"/>
    <p:sldId id="401" r:id="rId96"/>
    <p:sldId id="270" r:id="rId97"/>
    <p:sldId id="265" r:id="rId98"/>
    <p:sldId id="280" r:id="rId99"/>
    <p:sldId id="279" r:id="rId100"/>
    <p:sldId id="281" r:id="rId101"/>
    <p:sldId id="283" r:id="rId102"/>
    <p:sldId id="284" r:id="rId103"/>
    <p:sldId id="285" r:id="rId104"/>
    <p:sldId id="291" r:id="rId105"/>
    <p:sldId id="292" r:id="rId106"/>
    <p:sldId id="405" r:id="rId107"/>
    <p:sldId id="286" r:id="rId108"/>
    <p:sldId id="289" r:id="rId109"/>
    <p:sldId id="290" r:id="rId110"/>
    <p:sldId id="287" r:id="rId111"/>
    <p:sldId id="288" r:id="rId112"/>
    <p:sldId id="282" r:id="rId113"/>
    <p:sldId id="351" r:id="rId114"/>
    <p:sldId id="353" r:id="rId115"/>
    <p:sldId id="354" r:id="rId116"/>
    <p:sldId id="355" r:id="rId117"/>
    <p:sldId id="356" r:id="rId118"/>
    <p:sldId id="357" r:id="rId119"/>
    <p:sldId id="362" r:id="rId120"/>
    <p:sldId id="358" r:id="rId121"/>
    <p:sldId id="359" r:id="rId122"/>
    <p:sldId id="364" r:id="rId123"/>
    <p:sldId id="360" r:id="rId124"/>
    <p:sldId id="363" r:id="rId125"/>
    <p:sldId id="365" r:id="rId126"/>
    <p:sldId id="366" r:id="rId127"/>
    <p:sldId id="406" r:id="rId128"/>
    <p:sldId id="361" r:id="rId129"/>
    <p:sldId id="369" r:id="rId130"/>
    <p:sldId id="368" r:id="rId131"/>
    <p:sldId id="370" r:id="rId132"/>
    <p:sldId id="407" r:id="rId133"/>
    <p:sldId id="408" r:id="rId134"/>
    <p:sldId id="373" r:id="rId135"/>
    <p:sldId id="374" r:id="rId136"/>
    <p:sldId id="375" r:id="rId137"/>
    <p:sldId id="377" r:id="rId138"/>
    <p:sldId id="378" r:id="rId139"/>
    <p:sldId id="376" r:id="rId140"/>
    <p:sldId id="381" r:id="rId141"/>
    <p:sldId id="379" r:id="rId142"/>
    <p:sldId id="380" r:id="rId143"/>
    <p:sldId id="352" r:id="rId144"/>
    <p:sldId id="382" r:id="rId145"/>
    <p:sldId id="383" r:id="rId146"/>
    <p:sldId id="384" r:id="rId147"/>
    <p:sldId id="328" r:id="rId148"/>
    <p:sldId id="409" r:id="rId149"/>
    <p:sldId id="410" r:id="rId150"/>
    <p:sldId id="411" r:id="rId15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8"/>
            <p14:sldId id="449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39616"/>
        <c:axId val="255441152"/>
      </c:lineChart>
      <c:catAx>
        <c:axId val="255439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5441152"/>
        <c:crosses val="autoZero"/>
        <c:auto val="1"/>
        <c:lblAlgn val="ctr"/>
        <c:lblOffset val="100"/>
        <c:noMultiLvlLbl val="0"/>
      </c:catAx>
      <c:valAx>
        <c:axId val="25544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54396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5959296"/>
        <c:axId val="265960832"/>
      </c:barChart>
      <c:catAx>
        <c:axId val="26595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5960832"/>
        <c:crosses val="autoZero"/>
        <c:auto val="1"/>
        <c:lblAlgn val="ctr"/>
        <c:lblOffset val="100"/>
        <c:noMultiLvlLbl val="0"/>
      </c:catAx>
      <c:valAx>
        <c:axId val="26596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59592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8901120"/>
        <c:axId val="278903040"/>
      </c:lineChart>
      <c:catAx>
        <c:axId val="278901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8903040"/>
        <c:crosses val="autoZero"/>
        <c:auto val="1"/>
        <c:lblAlgn val="ctr"/>
        <c:lblOffset val="100"/>
        <c:noMultiLvlLbl val="0"/>
      </c:catAx>
      <c:valAx>
        <c:axId val="2789030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89011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525248"/>
        <c:axId val="279527424"/>
      </c:lineChart>
      <c:catAx>
        <c:axId val="279525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527424"/>
        <c:crosses val="autoZero"/>
        <c:auto val="1"/>
        <c:lblAlgn val="ctr"/>
        <c:lblOffset val="100"/>
        <c:noMultiLvlLbl val="0"/>
      </c:catAx>
      <c:valAx>
        <c:axId val="2795274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525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543168"/>
        <c:axId val="279602688"/>
      </c:lineChart>
      <c:catAx>
        <c:axId val="279543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602688"/>
        <c:crosses val="autoZero"/>
        <c:auto val="1"/>
        <c:lblAlgn val="ctr"/>
        <c:lblOffset val="100"/>
        <c:noMultiLvlLbl val="0"/>
      </c:catAx>
      <c:valAx>
        <c:axId val="2796026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5431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353024"/>
        <c:axId val="256354560"/>
      </c:lineChart>
      <c:catAx>
        <c:axId val="2563530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6354560"/>
        <c:crosses val="autoZero"/>
        <c:auto val="1"/>
        <c:lblAlgn val="ctr"/>
        <c:lblOffset val="1000"/>
        <c:noMultiLvlLbl val="0"/>
      </c:catAx>
      <c:valAx>
        <c:axId val="256354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3530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5670144"/>
        <c:axId val="255671680"/>
      </c:barChart>
      <c:catAx>
        <c:axId val="255670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5671680"/>
        <c:crosses val="autoZero"/>
        <c:auto val="1"/>
        <c:lblAlgn val="ctr"/>
        <c:lblOffset val="100"/>
        <c:noMultiLvlLbl val="0"/>
      </c:catAx>
      <c:valAx>
        <c:axId val="2556716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567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5775488"/>
        <c:axId val="255777024"/>
      </c:barChart>
      <c:catAx>
        <c:axId val="25577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5777024"/>
        <c:crosses val="autoZero"/>
        <c:auto val="1"/>
        <c:lblAlgn val="ctr"/>
        <c:lblOffset val="100"/>
        <c:noMultiLvlLbl val="0"/>
      </c:catAx>
      <c:valAx>
        <c:axId val="255777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57754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6756352"/>
        <c:axId val="256758144"/>
      </c:barChart>
      <c:catAx>
        <c:axId val="25675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758144"/>
        <c:crosses val="autoZero"/>
        <c:auto val="1"/>
        <c:lblAlgn val="ctr"/>
        <c:lblOffset val="100"/>
        <c:noMultiLvlLbl val="0"/>
      </c:catAx>
      <c:valAx>
        <c:axId val="256758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7563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808448"/>
        <c:axId val="256810368"/>
      </c:lineChart>
      <c:catAx>
        <c:axId val="2568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810368"/>
        <c:crosses val="autoZero"/>
        <c:auto val="1"/>
        <c:lblAlgn val="ctr"/>
        <c:lblOffset val="100"/>
        <c:noMultiLvlLbl val="0"/>
      </c:catAx>
      <c:valAx>
        <c:axId val="256810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8084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2152576"/>
        <c:axId val="262154112"/>
      </c:barChart>
      <c:catAx>
        <c:axId val="26215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154112"/>
        <c:crosses val="autoZero"/>
        <c:auto val="1"/>
        <c:lblAlgn val="ctr"/>
        <c:lblOffset val="100"/>
        <c:noMultiLvlLbl val="0"/>
      </c:catAx>
      <c:valAx>
        <c:axId val="262154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1525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2199552"/>
        <c:axId val="262205440"/>
      </c:barChart>
      <c:catAx>
        <c:axId val="26219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205440"/>
        <c:crosses val="autoZero"/>
        <c:auto val="1"/>
        <c:lblAlgn val="ctr"/>
        <c:lblOffset val="100"/>
        <c:noMultiLvlLbl val="0"/>
      </c:catAx>
      <c:valAx>
        <c:axId val="262205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1995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268416"/>
        <c:axId val="262269952"/>
      </c:lineChart>
      <c:catAx>
        <c:axId val="26226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269952"/>
        <c:crosses val="autoZero"/>
        <c:auto val="1"/>
        <c:lblAlgn val="ctr"/>
        <c:lblOffset val="100"/>
        <c:noMultiLvlLbl val="0"/>
      </c:catAx>
      <c:valAx>
        <c:axId val="2622699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268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16.07.2021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0.png"/><Relationship Id="rId5" Type="http://schemas.openxmlformats.org/officeDocument/2006/relationships/image" Target="../media/image243.svg"/><Relationship Id="rId4" Type="http://schemas.openxmlformats.org/officeDocument/2006/relationships/image" Target="../media/image34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3.png"/><Relationship Id="rId5" Type="http://schemas.openxmlformats.org/officeDocument/2006/relationships/image" Target="../media/image249.svg"/><Relationship Id="rId4" Type="http://schemas.openxmlformats.org/officeDocument/2006/relationships/image" Target="../media/image352.png"/><Relationship Id="rId9" Type="http://schemas.openxmlformats.org/officeDocument/2006/relationships/image" Target="../media/image25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7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6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70.png"/><Relationship Id="rId5" Type="http://schemas.openxmlformats.org/officeDocument/2006/relationships/image" Target="../media/image67.svg"/><Relationship Id="rId4" Type="http://schemas.openxmlformats.org/officeDocument/2006/relationships/image" Target="../media/image257.png"/><Relationship Id="rId9" Type="http://schemas.openxmlformats.org/officeDocument/2006/relationships/image" Target="../media/image88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63.png"/><Relationship Id="rId3" Type="http://schemas.openxmlformats.org/officeDocument/2006/relationships/image" Target="../media/image259.png"/><Relationship Id="rId7" Type="http://schemas.openxmlformats.org/officeDocument/2006/relationships/image" Target="../media/image26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9.png"/><Relationship Id="rId5" Type="http://schemas.openxmlformats.org/officeDocument/2006/relationships/image" Target="../media/image310.png"/><Relationship Id="rId15" Type="http://schemas.openxmlformats.org/officeDocument/2006/relationships/image" Target="../media/image36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62.png"/><Relationship Id="rId14" Type="http://schemas.openxmlformats.org/officeDocument/2006/relationships/image" Target="../media/image271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65.png"/><Relationship Id="rId7" Type="http://schemas.openxmlformats.org/officeDocument/2006/relationships/image" Target="../media/image36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8.png"/><Relationship Id="rId5" Type="http://schemas.openxmlformats.org/officeDocument/2006/relationships/image" Target="../media/image33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7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7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7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75.png"/><Relationship Id="rId7" Type="http://schemas.openxmlformats.org/officeDocument/2006/relationships/image" Target="../media/image37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9.png"/><Relationship Id="rId5" Type="http://schemas.openxmlformats.org/officeDocument/2006/relationships/image" Target="../media/image28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8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30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83.pn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71.png"/><Relationship Id="rId5" Type="http://schemas.openxmlformats.org/officeDocument/2006/relationships/image" Target="../media/image38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52.png"/><Relationship Id="rId14" Type="http://schemas.openxmlformats.org/officeDocument/2006/relationships/image" Target="../media/image311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8.png"/><Relationship Id="rId5" Type="http://schemas.openxmlformats.org/officeDocument/2006/relationships/image" Target="../media/image38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7.png"/><Relationship Id="rId14" Type="http://schemas.openxmlformats.org/officeDocument/2006/relationships/image" Target="../media/image32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70.png"/><Relationship Id="rId5" Type="http://schemas.openxmlformats.org/officeDocument/2006/relationships/image" Target="../media/image38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7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95.png"/><Relationship Id="rId18" Type="http://schemas.openxmlformats.org/officeDocument/2006/relationships/image" Target="../media/image338.svg"/><Relationship Id="rId3" Type="http://schemas.openxmlformats.org/officeDocument/2006/relationships/image" Target="../media/image355.png"/><Relationship Id="rId7" Type="http://schemas.openxmlformats.org/officeDocument/2006/relationships/image" Target="../media/image393.png"/><Relationship Id="rId12" Type="http://schemas.openxmlformats.org/officeDocument/2006/relationships/image" Target="../media/image237.sv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6.png"/><Relationship Id="rId5" Type="http://schemas.openxmlformats.org/officeDocument/2006/relationships/image" Target="../media/image392.png"/><Relationship Id="rId15" Type="http://schemas.openxmlformats.org/officeDocument/2006/relationships/image" Target="../media/image396.png"/><Relationship Id="rId10" Type="http://schemas.openxmlformats.org/officeDocument/2006/relationships/image" Target="../media/image332.svg"/><Relationship Id="rId19" Type="http://schemas.openxmlformats.org/officeDocument/2006/relationships/image" Target="../media/image398.png"/><Relationship Id="rId4" Type="http://schemas.openxmlformats.org/officeDocument/2006/relationships/image" Target="../media/image255.svg"/><Relationship Id="rId9" Type="http://schemas.openxmlformats.org/officeDocument/2006/relationships/image" Target="../media/image394.png"/><Relationship Id="rId14" Type="http://schemas.openxmlformats.org/officeDocument/2006/relationships/image" Target="../media/image3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5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00.png"/><Relationship Id="rId4" Type="http://schemas.openxmlformats.org/officeDocument/2006/relationships/image" Target="../media/image34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0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0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9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0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1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1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41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8.png"/><Relationship Id="rId4" Type="http://schemas.openxmlformats.org/officeDocument/2006/relationships/image" Target="../media/image413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8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7.png"/><Relationship Id="rId5" Type="http://schemas.openxmlformats.org/officeDocument/2006/relationships/image" Target="../media/image24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6.png"/><Relationship Id="rId14" Type="http://schemas.openxmlformats.org/officeDocument/2006/relationships/image" Target="../media/image379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9.png"/><Relationship Id="rId3" Type="http://schemas.openxmlformats.org/officeDocument/2006/relationships/image" Target="../media/image280.png"/><Relationship Id="rId7" Type="http://schemas.openxmlformats.org/officeDocument/2006/relationships/image" Target="../media/image42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22.png"/><Relationship Id="rId5" Type="http://schemas.openxmlformats.org/officeDocument/2006/relationships/image" Target="../media/image24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21.png"/><Relationship Id="rId14" Type="http://schemas.openxmlformats.org/officeDocument/2006/relationships/image" Target="../media/image71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25.png"/><Relationship Id="rId4" Type="http://schemas.openxmlformats.org/officeDocument/2006/relationships/image" Target="../media/image391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8.png"/><Relationship Id="rId5" Type="http://schemas.openxmlformats.org/officeDocument/2006/relationships/image" Target="../media/image397.svg"/><Relationship Id="rId4" Type="http://schemas.openxmlformats.org/officeDocument/2006/relationships/image" Target="../media/image427.pn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6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console.firebase.google.com/u/0/project/_/databas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62.png"/><Relationship Id="rId4" Type="http://schemas.openxmlformats.org/officeDocument/2006/relationships/image" Target="../media/image7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64.jpeg"/><Relationship Id="rId7" Type="http://schemas.openxmlformats.org/officeDocument/2006/relationships/image" Target="../media/image49.sv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5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73.pn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6.jpeg"/><Relationship Id="rId4" Type="http://schemas.openxmlformats.org/officeDocument/2006/relationships/image" Target="../media/image27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8.png"/><Relationship Id="rId4" Type="http://schemas.openxmlformats.org/officeDocument/2006/relationships/image" Target="../media/image94.svg"/><Relationship Id="rId9" Type="http://schemas.openxmlformats.org/officeDocument/2006/relationships/image" Target="../media/image2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84.png"/><Relationship Id="rId4" Type="http://schemas.openxmlformats.org/officeDocument/2006/relationships/image" Target="../media/image281.png"/><Relationship Id="rId9" Type="http://schemas.openxmlformats.org/officeDocument/2006/relationships/image" Target="../media/image10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1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81.png"/><Relationship Id="rId7" Type="http://schemas.openxmlformats.org/officeDocument/2006/relationships/image" Target="../media/image29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92.png"/><Relationship Id="rId5" Type="http://schemas.openxmlformats.org/officeDocument/2006/relationships/image" Target="../media/image28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4.png"/><Relationship Id="rId5" Type="http://schemas.openxmlformats.org/officeDocument/2006/relationships/image" Target="../media/image125.svg"/><Relationship Id="rId4" Type="http://schemas.openxmlformats.org/officeDocument/2006/relationships/image" Target="../media/image293.png"/><Relationship Id="rId9" Type="http://schemas.openxmlformats.org/officeDocument/2006/relationships/image" Target="../media/image12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9.png"/><Relationship Id="rId5" Type="http://schemas.openxmlformats.org/officeDocument/2006/relationships/image" Target="../media/image135.svg"/><Relationship Id="rId4" Type="http://schemas.openxmlformats.org/officeDocument/2006/relationships/image" Target="../media/image2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2.png"/><Relationship Id="rId5" Type="http://schemas.openxmlformats.org/officeDocument/2006/relationships/image" Target="../media/image141.svg"/><Relationship Id="rId4" Type="http://schemas.openxmlformats.org/officeDocument/2006/relationships/image" Target="../media/image30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8.png"/><Relationship Id="rId7" Type="http://schemas.openxmlformats.org/officeDocument/2006/relationships/image" Target="../media/image3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15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1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8.png"/><Relationship Id="rId5" Type="http://schemas.openxmlformats.org/officeDocument/2006/relationships/image" Target="../media/image173.svg"/><Relationship Id="rId4" Type="http://schemas.openxmlformats.org/officeDocument/2006/relationships/image" Target="../media/image317.png"/><Relationship Id="rId9" Type="http://schemas.openxmlformats.org/officeDocument/2006/relationships/image" Target="../media/image17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2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33.png"/><Relationship Id="rId3" Type="http://schemas.openxmlformats.org/officeDocument/2006/relationships/image" Target="../media/image16.png"/><Relationship Id="rId7" Type="http://schemas.openxmlformats.org/officeDocument/2006/relationships/image" Target="../media/image33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32.png"/><Relationship Id="rId5" Type="http://schemas.openxmlformats.org/officeDocument/2006/relationships/image" Target="../media/image17.png"/><Relationship Id="rId15" Type="http://schemas.openxmlformats.org/officeDocument/2006/relationships/image" Target="../media/image33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31.png"/><Relationship Id="rId14" Type="http://schemas.openxmlformats.org/officeDocument/2006/relationships/image" Target="../media/image2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4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40.png"/><Relationship Id="rId4" Type="http://schemas.openxmlformats.org/officeDocument/2006/relationships/image" Target="../media/image337.png"/><Relationship Id="rId9" Type="http://schemas.openxmlformats.org/officeDocument/2006/relationships/image" Target="../media/image22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4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8.png"/><Relationship Id="rId4" Type="http://schemas.openxmlformats.org/officeDocument/2006/relationships/image" Target="../media/image2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27265</TotalTime>
  <Words>9929</Words>
  <Application>Microsoft Office PowerPoint</Application>
  <PresentationFormat>ユーザー設定</PresentationFormat>
  <Paragraphs>2212</Paragraphs>
  <Slides>146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146</vt:i4>
      </vt:variant>
    </vt:vector>
  </HeadingPairs>
  <TitlesOfParts>
    <vt:vector size="15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796</cp:revision>
  <dcterms:created xsi:type="dcterms:W3CDTF">2018-06-24T09:54:07Z</dcterms:created>
  <dcterms:modified xsi:type="dcterms:W3CDTF">2021-07-16T14:16:23Z</dcterms:modified>
</cp:coreProperties>
</file>